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1" r:id="rId27"/>
    <p:sldId id="274" r:id="rId28"/>
    <p:sldId id="289" r:id="rId29"/>
    <p:sldId id="288" r:id="rId30"/>
    <p:sldId id="290" r:id="rId31"/>
    <p:sldId id="291" r:id="rId32"/>
    <p:sldId id="292" r:id="rId33"/>
    <p:sldId id="263" r:id="rId34"/>
    <p:sldId id="287" r:id="rId35"/>
    <p:sldId id="293" r:id="rId36"/>
    <p:sldId id="294" r:id="rId37"/>
    <p:sldId id="298" r:id="rId38"/>
    <p:sldId id="295" r:id="rId39"/>
    <p:sldId id="299" r:id="rId40"/>
    <p:sldId id="300" r:id="rId41"/>
    <p:sldId id="296" r:id="rId42"/>
    <p:sldId id="301" r:id="rId43"/>
    <p:sldId id="302" r:id="rId44"/>
    <p:sldId id="308" r:id="rId45"/>
    <p:sldId id="311" r:id="rId46"/>
    <p:sldId id="309" r:id="rId47"/>
    <p:sldId id="312" r:id="rId48"/>
    <p:sldId id="314" r:id="rId49"/>
    <p:sldId id="313" r:id="rId50"/>
    <p:sldId id="310" r:id="rId51"/>
    <p:sldId id="297" r:id="rId52"/>
    <p:sldId id="303" r:id="rId53"/>
    <p:sldId id="307" r:id="rId54"/>
    <p:sldId id="306" r:id="rId55"/>
    <p:sldId id="304" r:id="rId56"/>
    <p:sldId id="28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lidation Sidebar" id="{32CE11BE-D1CA-4FA6-9A96-BB966BFCA2E9}">
          <p14:sldIdLst>
            <p14:sldId id="258"/>
            <p14:sldId id="260"/>
            <p14:sldId id="259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6"/>
            <p14:sldId id="281"/>
            <p14:sldId id="274"/>
            <p14:sldId id="289"/>
            <p14:sldId id="288"/>
            <p14:sldId id="290"/>
            <p14:sldId id="291"/>
            <p14:sldId id="292"/>
            <p14:sldId id="263"/>
          </p14:sldIdLst>
        </p14:section>
        <p14:section name="Auditing" id="{983DAAFC-1A5C-4D94-8CCE-487FF40DC799}">
          <p14:sldIdLst>
            <p14:sldId id="287"/>
            <p14:sldId id="293"/>
            <p14:sldId id="294"/>
            <p14:sldId id="298"/>
            <p14:sldId id="295"/>
            <p14:sldId id="299"/>
            <p14:sldId id="300"/>
            <p14:sldId id="296"/>
            <p14:sldId id="301"/>
            <p14:sldId id="302"/>
            <p14:sldId id="308"/>
            <p14:sldId id="311"/>
            <p14:sldId id="309"/>
            <p14:sldId id="312"/>
            <p14:sldId id="314"/>
            <p14:sldId id="313"/>
            <p14:sldId id="310"/>
            <p14:sldId id="297"/>
            <p14:sldId id="303"/>
            <p14:sldId id="307"/>
            <p14:sldId id="306"/>
            <p14:sldId id="30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8A"/>
    <a:srgbClr val="EA734D"/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-368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50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microsoft.com/office/2007/relationships/hdphoto" Target="../media/hdphoto1.wdp"/><Relationship Id="rId1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50.png"/><Relationship Id="rId2" Type="http://schemas.openxmlformats.org/officeDocument/2006/relationships/image" Target="../media/image3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48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microsoft.com/office/2007/relationships/hdphoto" Target="../media/hdphoto1.wdp"/><Relationship Id="rId14" Type="http://schemas.openxmlformats.org/officeDocument/2006/relationships/image" Target="../media/image4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sv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" y="108075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10132939" y="1441266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47339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249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10885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48425" y="2783848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13" y="2540006"/>
            <a:ext cx="249539" cy="2538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13446" y="2355033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54783" y="3476249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1088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5376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2" y="1576665"/>
            <a:ext cx="1767449" cy="563462"/>
            <a:chOff x="7473918" y="1601551"/>
            <a:chExt cx="1961102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40" y="1743478"/>
              <a:ext cx="1697808" cy="483272"/>
              <a:chOff x="7633399" y="4875312"/>
              <a:chExt cx="1563100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399" y="4875312"/>
                <a:ext cx="1557168" cy="270435"/>
                <a:chOff x="5311068" y="6224977"/>
                <a:chExt cx="2129145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59151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6752" y="6261143"/>
                  <a:ext cx="303461" cy="317498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28106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43608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0485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79903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1147" y="241457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25326"/>
            <a:ext cx="45720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82703"/>
            <a:ext cx="45720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3661" y="3067745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93" y="196039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101081"/>
              <a:ext cx="161543" cy="19835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141309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141309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141309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141309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141309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112897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392461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12759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283485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289851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296369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290926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365843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378728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373284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371365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466348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466348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466348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466348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466348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437936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0D028-C62E-4928-96FA-60A6383E6459}"/>
              </a:ext>
            </a:extLst>
          </p:cNvPr>
          <p:cNvSpPr txBox="1"/>
          <p:nvPr/>
        </p:nvSpPr>
        <p:spPr>
          <a:xfrm>
            <a:off x="7605405" y="218150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CF0A1-AEB5-4314-862C-8769B2FF380F}"/>
              </a:ext>
            </a:extLst>
          </p:cNvPr>
          <p:cNvSpPr txBox="1"/>
          <p:nvPr/>
        </p:nvSpPr>
        <p:spPr>
          <a:xfrm>
            <a:off x="7527845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1A21F-47F3-4EE9-AB29-62310A965D84}"/>
              </a:ext>
            </a:extLst>
          </p:cNvPr>
          <p:cNvSpPr txBox="1"/>
          <p:nvPr/>
        </p:nvSpPr>
        <p:spPr>
          <a:xfrm>
            <a:off x="7853109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711E-2120-46F8-BA70-0D5B7B193419}"/>
              </a:ext>
            </a:extLst>
          </p:cNvPr>
          <p:cNvSpPr txBox="1"/>
          <p:nvPr/>
        </p:nvSpPr>
        <p:spPr>
          <a:xfrm>
            <a:off x="8201582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87AE0-9300-4600-914E-1BB41EAB72A4}"/>
              </a:ext>
            </a:extLst>
          </p:cNvPr>
          <p:cNvSpPr txBox="1"/>
          <p:nvPr/>
        </p:nvSpPr>
        <p:spPr>
          <a:xfrm>
            <a:off x="8547104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2484-B9CE-4BDB-89B1-2F52EDE4E9F0}"/>
              </a:ext>
            </a:extLst>
          </p:cNvPr>
          <p:cNvSpPr txBox="1"/>
          <p:nvPr/>
        </p:nvSpPr>
        <p:spPr>
          <a:xfrm>
            <a:off x="8885118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296130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9425751" y="2280830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648046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648046"/>
            <a:ext cx="31803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43B325-BAC4-4D92-8649-BF45E54D69C1}"/>
              </a:ext>
            </a:extLst>
          </p:cNvPr>
          <p:cNvSpPr txBox="1"/>
          <p:nvPr/>
        </p:nvSpPr>
        <p:spPr>
          <a:xfrm>
            <a:off x="7447764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518" y="1824741"/>
            <a:ext cx="197750" cy="20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423" y="1824741"/>
            <a:ext cx="193345" cy="2011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38598" y="1824741"/>
            <a:ext cx="204457" cy="201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0F918A-1B84-4D24-8443-85BD2819F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1378" y="1831181"/>
            <a:ext cx="273096" cy="2273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72A548-3EC2-4722-B840-167EAF43FB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3740" y="1855841"/>
            <a:ext cx="191528" cy="1779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2165A0-AD47-43A2-B099-7E4F55440F2E}"/>
              </a:ext>
            </a:extLst>
          </p:cNvPr>
          <p:cNvSpPr txBox="1"/>
          <p:nvPr/>
        </p:nvSpPr>
        <p:spPr>
          <a:xfrm>
            <a:off x="8769781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1A193-418B-4F6B-AFB7-1564C317B75B}"/>
              </a:ext>
            </a:extLst>
          </p:cNvPr>
          <p:cNvSpPr txBox="1"/>
          <p:nvPr/>
        </p:nvSpPr>
        <p:spPr>
          <a:xfrm>
            <a:off x="8435712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BBA690-C828-4F40-AEA0-D5E4F0B2E9BD}"/>
              </a:ext>
            </a:extLst>
          </p:cNvPr>
          <p:cNvSpPr txBox="1"/>
          <p:nvPr/>
        </p:nvSpPr>
        <p:spPr>
          <a:xfrm>
            <a:off x="7893602" y="2017365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962A7E-069A-4D78-8528-D8FACF0C08B7}"/>
              </a:ext>
            </a:extLst>
          </p:cNvPr>
          <p:cNvSpPr txBox="1"/>
          <p:nvPr/>
        </p:nvSpPr>
        <p:spPr>
          <a:xfrm>
            <a:off x="8259545" y="2022574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</p:spTree>
    <p:extLst>
      <p:ext uri="{BB962C8B-B14F-4D97-AF65-F5344CB8AC3E}">
        <p14:creationId xmlns:p14="http://schemas.microsoft.com/office/powerpoint/2010/main" val="189899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3402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8981602" y="2780276"/>
            <a:ext cx="421851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2 more to 4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178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8950991" y="3497681"/>
            <a:ext cx="4825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16 more to 5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3115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until next badge!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0342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14176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29201" y="3153169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8288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90FADE-DB14-4378-B654-1DCFC51A4747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F23975-E6FC-42E6-86A4-B528DF34D5F0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846604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8192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847474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461428" y="2520121"/>
            <a:ext cx="1306891" cy="312978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874536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874587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846767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282" y="3227003"/>
            <a:ext cx="246076" cy="25603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0115" y="3755439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152" y="0"/>
            <a:ext cx="3000375" cy="3200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846604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8463879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8463879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8463879" y="37815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512"/>
          <a:stretch/>
        </p:blipFill>
        <p:spPr>
          <a:xfrm>
            <a:off x="9375433" y="4101852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21"/>
          <a:stretch/>
        </p:blipFill>
        <p:spPr>
          <a:xfrm>
            <a:off x="8473501" y="4111350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8461853" y="4580967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9367926" y="4580967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8466094" y="3929556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80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8389782" y="2783848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8385143" y="3476249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18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841508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3139" y="2414999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9227939" y="2425750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922793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3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875816" y="315818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981143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980845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983843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9837709" y="327709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46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55767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9156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42612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453" y="3168022"/>
            <a:ext cx="246076" cy="2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405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579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6084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35317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3852069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3861567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4331184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4331184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3679773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611446"/>
            <a:ext cx="249539" cy="2538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633817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78437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89188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3438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1657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03774" y="312509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42612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297405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65099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0787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67D86E-8A76-4780-A31E-6E55D927EA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74" y="3154584"/>
            <a:ext cx="1307592" cy="313840"/>
            <a:chOff x="7641828" y="5251963"/>
            <a:chExt cx="1545550" cy="370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18B23C-AD50-4558-AD9E-B9E1B5DD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9FE22-FA9A-4953-A730-15CE0BC390DB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A36F79-3755-4805-A1C6-9618C3FA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8322254" y="2472502"/>
            <a:ext cx="1306891" cy="312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110686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902493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4A18-245E-432D-98CC-BF5908CABA84}"/>
              </a:ext>
            </a:extLst>
          </p:cNvPr>
          <p:cNvSpPr txBox="1"/>
          <p:nvPr/>
        </p:nvSpPr>
        <p:spPr>
          <a:xfrm>
            <a:off x="8328499" y="2307064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C0B09-B47A-4077-97B1-E4C31C61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108" y="3179384"/>
            <a:ext cx="246076" cy="25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702F6-79C4-4F81-84BD-E6B9CB8822DF}"/>
              </a:ext>
            </a:extLst>
          </p:cNvPr>
          <p:cNvSpPr txBox="1"/>
          <p:nvPr/>
        </p:nvSpPr>
        <p:spPr>
          <a:xfrm>
            <a:off x="8326874" y="2962158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3532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14178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184F74-F8EA-45E3-8985-EB4048A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627" y="2492387"/>
            <a:ext cx="249539" cy="2538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E6440D7-7378-4157-848D-39B085E4DF91}"/>
              </a:ext>
            </a:extLst>
          </p:cNvPr>
          <p:cNvSpPr/>
          <p:nvPr/>
        </p:nvSpPr>
        <p:spPr>
          <a:xfrm>
            <a:off x="8250608" y="2736229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A62E5C-5A19-40BC-83DC-707D71B16404}"/>
              </a:ext>
            </a:extLst>
          </p:cNvPr>
          <p:cNvSpPr/>
          <p:nvPr/>
        </p:nvSpPr>
        <p:spPr>
          <a:xfrm>
            <a:off x="8245969" y="3428630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DD96D-7548-4B8E-A894-C1706E602AFC}"/>
              </a:ext>
            </a:extLst>
          </p:cNvPr>
          <p:cNvGrpSpPr/>
          <p:nvPr/>
        </p:nvGrpSpPr>
        <p:grpSpPr>
          <a:xfrm>
            <a:off x="8275914" y="1529046"/>
            <a:ext cx="1781739" cy="563462"/>
            <a:chOff x="7473918" y="1601551"/>
            <a:chExt cx="1976956" cy="6251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C28FB5-36BB-4015-A603-CB9D15808335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1DB8F8-9A33-46FF-A6CF-CB9F9A2FD6E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CD5F3DA-57EC-4AB1-B8EC-E2328AA53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0D2427E-971F-4848-B673-7508A9401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E5B73E1-ECBD-466B-8EC2-11E4CBA9E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665E90FB-0F66-4068-9C4A-54623D08D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8AEEFE0-4507-4DF0-8524-D1169880D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C87069-C3BB-4552-A1C4-0F5F3BCD9302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F4E2F-B73D-4A7F-B654-5103CD6E80DA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8E4576-6094-451E-A9A8-2AE5CB8C0A5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FD4A31-5716-4ACE-8C71-13A712AABCBA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8AE75-DAD1-4000-977A-8C8496BF0C54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E743D3-35DB-4B4F-A1C4-0549E9F034F4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B1E56-DC0E-4A46-9EBC-0D1842E39A79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D330E8-2607-413B-BBE5-5BAF128B5AFF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7306C8-546E-4412-A31C-13DDA2E8B7BB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1D3BE6-3DD8-465E-BA18-03567E0B2803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2240573C-B650-4076-B39C-3BF9F7C46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3965" y="2367380"/>
            <a:ext cx="78182" cy="8339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D2536-D778-4EEA-8C28-47F7D2272D3A}"/>
              </a:ext>
            </a:extLst>
          </p:cNvPr>
          <p:cNvGrpSpPr/>
          <p:nvPr/>
        </p:nvGrpSpPr>
        <p:grpSpPr>
          <a:xfrm>
            <a:off x="9088765" y="2378131"/>
            <a:ext cx="411480" cy="64008"/>
            <a:chOff x="7600864" y="2374604"/>
            <a:chExt cx="647115" cy="1665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39EF56-465F-43E3-9B45-78E2F222FA7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C61826-4E7E-4CA3-BD7A-3BEA421A91F5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302F14-B4A8-400B-9358-8D2E3C3B65DE}"/>
              </a:ext>
            </a:extLst>
          </p:cNvPr>
          <p:cNvGrpSpPr/>
          <p:nvPr/>
        </p:nvGrpSpPr>
        <p:grpSpPr>
          <a:xfrm>
            <a:off x="9088765" y="3022487"/>
            <a:ext cx="411480" cy="64008"/>
            <a:chOff x="7600864" y="2374604"/>
            <a:chExt cx="647115" cy="166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ED1860-407F-4226-BBA4-025CC92E192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E5FF76-54F3-479F-9FDA-7B5B775ADA80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0392E3E6-03EC-4BD0-8A5A-DC9A132C0F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3965" y="3004673"/>
            <a:ext cx="85668" cy="996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DB5CE3-3F12-4A05-9237-39253D8A152A}"/>
              </a:ext>
            </a:extLst>
          </p:cNvPr>
          <p:cNvSpPr/>
          <p:nvPr/>
        </p:nvSpPr>
        <p:spPr>
          <a:xfrm>
            <a:off x="9736642" y="3110567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C77862-599A-490D-9C19-62F595BB395C}"/>
              </a:ext>
            </a:extLst>
          </p:cNvPr>
          <p:cNvSpPr txBox="1"/>
          <p:nvPr/>
        </p:nvSpPr>
        <p:spPr>
          <a:xfrm>
            <a:off x="9672262" y="2307064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233648-856B-4330-9D87-F4BB077409B5}"/>
              </a:ext>
            </a:extLst>
          </p:cNvPr>
          <p:cNvSpPr txBox="1"/>
          <p:nvPr/>
        </p:nvSpPr>
        <p:spPr>
          <a:xfrm>
            <a:off x="9669278" y="2962158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067F03-078F-483E-938A-C545CCCE689B}"/>
              </a:ext>
            </a:extLst>
          </p:cNvPr>
          <p:cNvCxnSpPr>
            <a:cxnSpLocks/>
          </p:cNvCxnSpPr>
          <p:nvPr/>
        </p:nvCxnSpPr>
        <p:spPr>
          <a:xfrm flipH="1">
            <a:off x="9699260" y="253193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B66C8C-9A35-4570-993F-2254EAE81945}"/>
              </a:ext>
            </a:extLst>
          </p:cNvPr>
          <p:cNvCxnSpPr>
            <a:cxnSpLocks/>
          </p:cNvCxnSpPr>
          <p:nvPr/>
        </p:nvCxnSpPr>
        <p:spPr>
          <a:xfrm flipH="1">
            <a:off x="9698535" y="322947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835" y="856530"/>
            <a:ext cx="247411" cy="4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28FB5-36BB-4015-A603-CB9D15808335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1DB8F8-9A33-46FF-A6CF-CB9F9A2FD6E7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CD5F3DA-57EC-4AB1-B8EC-E2328AA5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0D2427E-971F-4848-B673-7508A9401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5B73E1-ECBD-466B-8EC2-11E4CBA9E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665E90FB-0F66-4068-9C4A-54623D08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AEEFE0-4507-4DF0-8524-D1169880D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C87069-C3BB-4552-A1C4-0F5F3BCD9302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7F4E2F-B73D-4A7F-B654-5103CD6E80DA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8E4576-6094-451E-A9A8-2AE5CB8C0A59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FD4A31-5716-4ACE-8C71-13A712AABCBA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98AE75-DAD1-4000-977A-8C8496BF0C54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1D3BE6-3DD8-465E-BA18-03567E0B2803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D5F3DA-57EC-4AB1-B8EC-E2328AA5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20" y="1609334"/>
            <a:ext cx="273096" cy="2273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2427E-971F-4848-B673-7508A940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04" y="1597370"/>
            <a:ext cx="244600" cy="227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5B73E1-ECBD-466B-8EC2-11E4CBA9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952" y="1597370"/>
            <a:ext cx="244600" cy="227311"/>
          </a:xfrm>
          <a:prstGeom prst="rect">
            <a:avLst/>
          </a:prstGeom>
        </p:spPr>
      </p:pic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402737" y="1585394"/>
            <a:ext cx="155447" cy="2647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87069-C3BB-4552-A1C4-0F5F3BCD9302}"/>
              </a:ext>
            </a:extLst>
          </p:cNvPr>
          <p:cNvSpPr txBox="1"/>
          <p:nvPr/>
        </p:nvSpPr>
        <p:spPr>
          <a:xfrm>
            <a:off x="8421207" y="1802787"/>
            <a:ext cx="15813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4E2F-B73D-4A7F-B654-5103CD6E80DA}"/>
              </a:ext>
            </a:extLst>
          </p:cNvPr>
          <p:cNvSpPr txBox="1"/>
          <p:nvPr/>
        </p:nvSpPr>
        <p:spPr>
          <a:xfrm>
            <a:off x="8677952" y="1804339"/>
            <a:ext cx="318034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E4576-6094-451E-A9A8-2AE5CB8C0A59}"/>
              </a:ext>
            </a:extLst>
          </p:cNvPr>
          <p:cNvSpPr txBox="1"/>
          <p:nvPr/>
        </p:nvSpPr>
        <p:spPr>
          <a:xfrm>
            <a:off x="9390763" y="1795732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D4A31-5716-4ACE-8C71-13A712AABCBA}"/>
              </a:ext>
            </a:extLst>
          </p:cNvPr>
          <p:cNvSpPr txBox="1"/>
          <p:nvPr/>
        </p:nvSpPr>
        <p:spPr>
          <a:xfrm>
            <a:off x="9028410" y="1804339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8399" y="1485999"/>
            <a:ext cx="149826" cy="255162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4811DF-68E4-4E47-BA39-A92C09FBB0E8}"/>
              </a:ext>
            </a:extLst>
          </p:cNvPr>
          <p:cNvGrpSpPr/>
          <p:nvPr/>
        </p:nvGrpSpPr>
        <p:grpSpPr>
          <a:xfrm>
            <a:off x="9218282" y="1514943"/>
            <a:ext cx="800671" cy="286958"/>
            <a:chOff x="9181009" y="2464526"/>
            <a:chExt cx="862348" cy="3090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EE8A39-236C-4540-B90F-D4564087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90" t="71829" r="53726" b="17726"/>
            <a:stretch/>
          </p:blipFill>
          <p:spPr>
            <a:xfrm>
              <a:off x="9181009" y="2567071"/>
              <a:ext cx="862348" cy="206518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E24B2428-D736-4447-845C-547F6FF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8466" y="2464650"/>
              <a:ext cx="78182" cy="8339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4CBA87-D93F-4911-BF21-83176670CACF}"/>
                </a:ext>
              </a:extLst>
            </p:cNvPr>
            <p:cNvGrpSpPr/>
            <p:nvPr/>
          </p:nvGrpSpPr>
          <p:grpSpPr>
            <a:xfrm>
              <a:off x="9187543" y="2464526"/>
              <a:ext cx="727814" cy="74883"/>
              <a:chOff x="7600864" y="2374604"/>
              <a:chExt cx="647115" cy="16657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4CE0C98-B925-46D1-B9D1-EC2E68352900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9AA845F-22AA-44BC-98B6-BE568CE2D411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9%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06444" y="1466957"/>
            <a:ext cx="72781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480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AD12-DF9B-4BDF-9FD5-0AA7773FD4AB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8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A4A1-D29D-417F-9AF1-156B1D0F7719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)</a:t>
            </a:r>
          </a:p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(3rd)</a:t>
            </a:r>
          </a:p>
        </p:txBody>
      </p:sp>
    </p:spTree>
    <p:extLst>
      <p:ext uri="{BB962C8B-B14F-4D97-AF65-F5344CB8AC3E}">
        <p14:creationId xmlns:p14="http://schemas.microsoft.com/office/powerpoint/2010/main" val="373531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405529"/>
            <a:ext cx="197023" cy="335543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44980" y="2372855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6" name="Picture 2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0401B55C-35AC-44E1-B118-17D35619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903985"/>
            <a:ext cx="197023" cy="335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3002811"/>
            <a:ext cx="849408" cy="203419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2986365-46B8-4946-BCF1-25DA8B19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900248"/>
            <a:ext cx="78182" cy="833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5" name="Picture 3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D04E21D-7C5F-44B9-BD95-1B2F26A0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0345" y="3385677"/>
            <a:ext cx="197023" cy="3355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88FDFD-6676-4E00-AE5A-EE945DAFA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210389" y="3484503"/>
            <a:ext cx="849408" cy="203419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846" y="3381940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345372"/>
              </p:ext>
            </p:extLst>
          </p:nvPr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3304"/>
              </p:ext>
            </p:extLst>
          </p:nvPr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91624"/>
              </p:ext>
            </p:extLst>
          </p:nvPr>
        </p:nvGraphicFramePr>
        <p:xfrm>
          <a:off x="10950036" y="2750040"/>
          <a:ext cx="652941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24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0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54231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241752" cy="16904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4" y="2952055"/>
            <a:ext cx="196017" cy="19229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0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72863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5" y="2974737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22935"/>
              </p:ext>
            </p:extLst>
          </p:nvPr>
        </p:nvGraphicFramePr>
        <p:xfrm>
          <a:off x="8497716" y="2951428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92512"/>
              </p:ext>
            </p:extLst>
          </p:nvPr>
        </p:nvGraphicFramePr>
        <p:xfrm>
          <a:off x="8509844" y="342317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219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190071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076088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399166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573510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60215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288085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055202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08384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413000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69352"/>
              </p:ext>
            </p:extLst>
          </p:nvPr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04526" y="3106065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20015" y="2641195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7953" y="2688436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2694129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9848" y="2573278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10389" y="3169233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166815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054769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61760"/>
              </p:ext>
            </p:extLst>
          </p:nvPr>
        </p:nvGraphicFramePr>
        <p:xfrm>
          <a:off x="8497716" y="261788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04284"/>
              </p:ext>
            </p:extLst>
          </p:nvPr>
        </p:nvGraphicFramePr>
        <p:xfrm>
          <a:off x="8509844" y="3089628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35384"/>
              </p:ext>
            </p:extLst>
          </p:nvPr>
        </p:nvGraphicFramePr>
        <p:xfrm>
          <a:off x="8486019" y="208866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199980" y="2170813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437" y="20682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075054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28048" y="210880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25573" y="261788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29580" y="309264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CE2381-1754-4047-8175-04FB1725AA63}"/>
              </a:ext>
            </a:extLst>
          </p:cNvPr>
          <p:cNvGrpSpPr/>
          <p:nvPr/>
        </p:nvGrpSpPr>
        <p:grpSpPr>
          <a:xfrm>
            <a:off x="8368412" y="3649639"/>
            <a:ext cx="231252" cy="391228"/>
            <a:chOff x="8368412" y="3649639"/>
            <a:chExt cx="231252" cy="3912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10D375-4264-4F58-BF0C-64F76CB9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80131" y="3825421"/>
              <a:ext cx="207814" cy="2154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5CF2C5-5E0D-4E4C-BB06-0BE4A3F1B612}"/>
                </a:ext>
              </a:extLst>
            </p:cNvPr>
            <p:cNvSpPr txBox="1"/>
            <p:nvPr/>
          </p:nvSpPr>
          <p:spPr>
            <a:xfrm>
              <a:off x="8368412" y="3649639"/>
              <a:ext cx="231252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Curb 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Ramps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406B2E4-FEC1-433E-861F-5F0D6C585096}"/>
              </a:ext>
            </a:extLst>
          </p:cNvPr>
          <p:cNvGrpSpPr/>
          <p:nvPr/>
        </p:nvGrpSpPr>
        <p:grpSpPr>
          <a:xfrm>
            <a:off x="8679439" y="3649639"/>
            <a:ext cx="308994" cy="394752"/>
            <a:chOff x="8572427" y="3649639"/>
            <a:chExt cx="308994" cy="394752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C88F8B4-1BD6-4662-8577-52712623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17196" y="3824935"/>
              <a:ext cx="219456" cy="21945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ECEF71-D15B-47DD-82A1-AE3E85B68118}"/>
                </a:ext>
              </a:extLst>
            </p:cNvPr>
            <p:cNvSpPr txBox="1"/>
            <p:nvPr/>
          </p:nvSpPr>
          <p:spPr>
            <a:xfrm>
              <a:off x="8572427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Ramps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B06AE3-5E86-43C1-A189-1C8091DF1F56}"/>
              </a:ext>
            </a:extLst>
          </p:cNvPr>
          <p:cNvGrpSpPr/>
          <p:nvPr/>
        </p:nvGrpSpPr>
        <p:grpSpPr>
          <a:xfrm>
            <a:off x="9068208" y="3643421"/>
            <a:ext cx="308994" cy="395732"/>
            <a:chOff x="8933076" y="3643421"/>
            <a:chExt cx="308994" cy="395732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77CB61B-605D-47E2-9E98-70E8E077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77845" y="3819697"/>
              <a:ext cx="219456" cy="21945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AF55A7-E99A-4189-A1D4-2B2EC91B69DE}"/>
                </a:ext>
              </a:extLst>
            </p:cNvPr>
            <p:cNvSpPr txBox="1"/>
            <p:nvPr/>
          </p:nvSpPr>
          <p:spPr>
            <a:xfrm>
              <a:off x="8933076" y="364342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Sidewalk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Obstacle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F97B80F-E7A7-4381-B487-239C06F6059C}"/>
              </a:ext>
            </a:extLst>
          </p:cNvPr>
          <p:cNvGrpSpPr/>
          <p:nvPr/>
        </p:nvGrpSpPr>
        <p:grpSpPr>
          <a:xfrm>
            <a:off x="9456977" y="3665261"/>
            <a:ext cx="308994" cy="362884"/>
            <a:chOff x="9249156" y="3665261"/>
            <a:chExt cx="308994" cy="362884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F50CE88-DC98-43B8-BE60-5326C22B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93925" y="3808689"/>
              <a:ext cx="219456" cy="21945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FF73F9-ED0F-401B-AB5C-E8E1E577C279}"/>
                </a:ext>
              </a:extLst>
            </p:cNvPr>
            <p:cNvSpPr txBox="1"/>
            <p:nvPr/>
          </p:nvSpPr>
          <p:spPr>
            <a:xfrm>
              <a:off x="9249156" y="366526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Surface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Problem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5536B4-8C5F-4A66-B467-93C4FF01175C}"/>
              </a:ext>
            </a:extLst>
          </p:cNvPr>
          <p:cNvGrpSpPr/>
          <p:nvPr/>
        </p:nvGrpSpPr>
        <p:grpSpPr>
          <a:xfrm>
            <a:off x="9845745" y="3649639"/>
            <a:ext cx="308994" cy="382774"/>
            <a:chOff x="9845745" y="3649639"/>
            <a:chExt cx="308994" cy="382774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86BD1C9-CD7E-4743-A201-6CBBB3BD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890514" y="3812957"/>
              <a:ext cx="219456" cy="219456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6AA5288-2FB1-4BD9-877F-97AE9BF436B4}"/>
                </a:ext>
              </a:extLst>
            </p:cNvPr>
            <p:cNvSpPr txBox="1"/>
            <p:nvPr/>
          </p:nvSpPr>
          <p:spPr>
            <a:xfrm>
              <a:off x="9845745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Sidewalk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182FA0C-B1FD-4056-A920-3A37AEC085EF}"/>
              </a:ext>
            </a:extLst>
          </p:cNvPr>
          <p:cNvGrpSpPr/>
          <p:nvPr/>
        </p:nvGrpSpPr>
        <p:grpSpPr>
          <a:xfrm>
            <a:off x="8400288" y="3987398"/>
            <a:ext cx="1657084" cy="215444"/>
            <a:chOff x="8400288" y="3987398"/>
            <a:chExt cx="1657084" cy="2154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505C34D-26CE-4FD7-8BFC-A62936AD0684}"/>
                </a:ext>
              </a:extLst>
            </p:cNvPr>
            <p:cNvSpPr txBox="1"/>
            <p:nvPr/>
          </p:nvSpPr>
          <p:spPr>
            <a:xfrm>
              <a:off x="840028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9193001-56BA-4AC5-B422-296D74C03522}"/>
                </a:ext>
              </a:extLst>
            </p:cNvPr>
            <p:cNvSpPr txBox="1"/>
            <p:nvPr/>
          </p:nvSpPr>
          <p:spPr>
            <a:xfrm>
              <a:off x="8727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22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8239B0-B8D0-4EE4-A309-6B4BC6BC1F37}"/>
                </a:ext>
              </a:extLst>
            </p:cNvPr>
            <p:cNvSpPr txBox="1"/>
            <p:nvPr/>
          </p:nvSpPr>
          <p:spPr>
            <a:xfrm>
              <a:off x="912629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33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5A6E4C-4DE2-4D33-8196-14C4DBEF3BBD}"/>
                </a:ext>
              </a:extLst>
            </p:cNvPr>
            <p:cNvSpPr txBox="1"/>
            <p:nvPr/>
          </p:nvSpPr>
          <p:spPr>
            <a:xfrm>
              <a:off x="9534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6C4035-9818-457F-B227-4EF82671D0B0}"/>
                </a:ext>
              </a:extLst>
            </p:cNvPr>
            <p:cNvSpPr txBox="1"/>
            <p:nvPr/>
          </p:nvSpPr>
          <p:spPr>
            <a:xfrm>
              <a:off x="9899234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18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1010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1897361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076088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399166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8848495" y="2449583"/>
            <a:ext cx="1097280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56196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292553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8848495" y="2984775"/>
            <a:ext cx="1097280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08384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413000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7922" y="3122810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20015" y="2601007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7953" y="2621456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262045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9848" y="2452708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10389" y="3102248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099830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2991135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75020"/>
              </p:ext>
            </p:extLst>
          </p:nvPr>
        </p:nvGraphicFramePr>
        <p:xfrm>
          <a:off x="8497716" y="257100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67443"/>
              </p:ext>
            </p:extLst>
          </p:nvPr>
        </p:nvGraphicFramePr>
        <p:xfrm>
          <a:off x="8509844" y="308627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/>
        </p:nvGraphicFramePr>
        <p:xfrm>
          <a:off x="8486019" y="208866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6431" y="2106540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437" y="1954374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8848495" y="1954504"/>
            <a:ext cx="1097280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28048" y="210880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25573" y="25776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29580" y="309264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CE2381-1754-4047-8175-04FB1725AA63}"/>
              </a:ext>
            </a:extLst>
          </p:cNvPr>
          <p:cNvGrpSpPr/>
          <p:nvPr/>
        </p:nvGrpSpPr>
        <p:grpSpPr>
          <a:xfrm>
            <a:off x="8368412" y="3649639"/>
            <a:ext cx="231252" cy="391228"/>
            <a:chOff x="8368412" y="3649639"/>
            <a:chExt cx="231252" cy="3912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10D375-4264-4F58-BF0C-64F76CB9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80131" y="3825421"/>
              <a:ext cx="207814" cy="2154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5CF2C5-5E0D-4E4C-BB06-0BE4A3F1B612}"/>
                </a:ext>
              </a:extLst>
            </p:cNvPr>
            <p:cNvSpPr txBox="1"/>
            <p:nvPr/>
          </p:nvSpPr>
          <p:spPr>
            <a:xfrm>
              <a:off x="8368412" y="3649639"/>
              <a:ext cx="231252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Curb 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Ramps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406B2E4-FEC1-433E-861F-5F0D6C585096}"/>
              </a:ext>
            </a:extLst>
          </p:cNvPr>
          <p:cNvGrpSpPr/>
          <p:nvPr/>
        </p:nvGrpSpPr>
        <p:grpSpPr>
          <a:xfrm>
            <a:off x="8679439" y="3649639"/>
            <a:ext cx="308994" cy="394752"/>
            <a:chOff x="8572427" y="3649639"/>
            <a:chExt cx="308994" cy="394752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C88F8B4-1BD6-4662-8577-52712623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17196" y="3824935"/>
              <a:ext cx="219456" cy="21945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ECEF71-D15B-47DD-82A1-AE3E85B68118}"/>
                </a:ext>
              </a:extLst>
            </p:cNvPr>
            <p:cNvSpPr txBox="1"/>
            <p:nvPr/>
          </p:nvSpPr>
          <p:spPr>
            <a:xfrm>
              <a:off x="8572427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Ramps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B06AE3-5E86-43C1-A189-1C8091DF1F56}"/>
              </a:ext>
            </a:extLst>
          </p:cNvPr>
          <p:cNvGrpSpPr/>
          <p:nvPr/>
        </p:nvGrpSpPr>
        <p:grpSpPr>
          <a:xfrm>
            <a:off x="9068208" y="3643421"/>
            <a:ext cx="308994" cy="395732"/>
            <a:chOff x="8933076" y="3643421"/>
            <a:chExt cx="308994" cy="395732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77CB61B-605D-47E2-9E98-70E8E077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77845" y="3819697"/>
              <a:ext cx="219456" cy="21945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AF55A7-E99A-4189-A1D4-2B2EC91B69DE}"/>
                </a:ext>
              </a:extLst>
            </p:cNvPr>
            <p:cNvSpPr txBox="1"/>
            <p:nvPr/>
          </p:nvSpPr>
          <p:spPr>
            <a:xfrm>
              <a:off x="8933076" y="364342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Sidewalk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Obstacle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F97B80F-E7A7-4381-B487-239C06F6059C}"/>
              </a:ext>
            </a:extLst>
          </p:cNvPr>
          <p:cNvGrpSpPr/>
          <p:nvPr/>
        </p:nvGrpSpPr>
        <p:grpSpPr>
          <a:xfrm>
            <a:off x="9456977" y="3665261"/>
            <a:ext cx="308994" cy="362884"/>
            <a:chOff x="9249156" y="3665261"/>
            <a:chExt cx="308994" cy="362884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F50CE88-DC98-43B8-BE60-5326C22B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93925" y="3808689"/>
              <a:ext cx="219456" cy="21945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FF73F9-ED0F-401B-AB5C-E8E1E577C279}"/>
                </a:ext>
              </a:extLst>
            </p:cNvPr>
            <p:cNvSpPr txBox="1"/>
            <p:nvPr/>
          </p:nvSpPr>
          <p:spPr>
            <a:xfrm>
              <a:off x="9249156" y="366526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Surface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Problem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5536B4-8C5F-4A66-B467-93C4FF01175C}"/>
              </a:ext>
            </a:extLst>
          </p:cNvPr>
          <p:cNvGrpSpPr/>
          <p:nvPr/>
        </p:nvGrpSpPr>
        <p:grpSpPr>
          <a:xfrm>
            <a:off x="9845745" y="3649639"/>
            <a:ext cx="308994" cy="382774"/>
            <a:chOff x="9845745" y="3649639"/>
            <a:chExt cx="308994" cy="382774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86BD1C9-CD7E-4743-A201-6CBBB3BD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890514" y="3812957"/>
              <a:ext cx="219456" cy="219456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6AA5288-2FB1-4BD9-877F-97AE9BF436B4}"/>
                </a:ext>
              </a:extLst>
            </p:cNvPr>
            <p:cNvSpPr txBox="1"/>
            <p:nvPr/>
          </p:nvSpPr>
          <p:spPr>
            <a:xfrm>
              <a:off x="9845745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Sidewalk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182FA0C-B1FD-4056-A920-3A37AEC085EF}"/>
              </a:ext>
            </a:extLst>
          </p:cNvPr>
          <p:cNvGrpSpPr/>
          <p:nvPr/>
        </p:nvGrpSpPr>
        <p:grpSpPr>
          <a:xfrm>
            <a:off x="8400288" y="3987398"/>
            <a:ext cx="1657084" cy="215444"/>
            <a:chOff x="8400288" y="3987398"/>
            <a:chExt cx="1657084" cy="2154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505C34D-26CE-4FD7-8BFC-A62936AD0684}"/>
                </a:ext>
              </a:extLst>
            </p:cNvPr>
            <p:cNvSpPr txBox="1"/>
            <p:nvPr/>
          </p:nvSpPr>
          <p:spPr>
            <a:xfrm>
              <a:off x="840028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9193001-56BA-4AC5-B422-296D74C03522}"/>
                </a:ext>
              </a:extLst>
            </p:cNvPr>
            <p:cNvSpPr txBox="1"/>
            <p:nvPr/>
          </p:nvSpPr>
          <p:spPr>
            <a:xfrm>
              <a:off x="8727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22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8239B0-B8D0-4EE4-A309-6B4BC6BC1F37}"/>
                </a:ext>
              </a:extLst>
            </p:cNvPr>
            <p:cNvSpPr txBox="1"/>
            <p:nvPr/>
          </p:nvSpPr>
          <p:spPr>
            <a:xfrm>
              <a:off x="912629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33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5A6E4C-4DE2-4D33-8196-14C4DBEF3BBD}"/>
                </a:ext>
              </a:extLst>
            </p:cNvPr>
            <p:cNvSpPr txBox="1"/>
            <p:nvPr/>
          </p:nvSpPr>
          <p:spPr>
            <a:xfrm>
              <a:off x="9534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6C4035-9818-457F-B227-4EF82671D0B0}"/>
                </a:ext>
              </a:extLst>
            </p:cNvPr>
            <p:cNvSpPr txBox="1"/>
            <p:nvPr/>
          </p:nvSpPr>
          <p:spPr>
            <a:xfrm>
              <a:off x="9899234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18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77690"/>
              </p:ext>
            </p:extLst>
          </p:nvPr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240388"/>
              </p:ext>
            </p:extLst>
          </p:nvPr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40891"/>
              </p:ext>
            </p:extLst>
          </p:nvPr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D4F60AA6-B07B-4672-B328-0CBFDD17E1DA}"/>
              </a:ext>
            </a:extLst>
          </p:cNvPr>
          <p:cNvSpPr/>
          <p:nvPr/>
        </p:nvSpPr>
        <p:spPr>
          <a:xfrm rot="5400000">
            <a:off x="9131318" y="1172183"/>
            <a:ext cx="91440" cy="1463040"/>
          </a:xfrm>
          <a:prstGeom prst="leftBrace">
            <a:avLst>
              <a:gd name="adj1" fmla="val 0"/>
              <a:gd name="adj2" fmla="val 50000"/>
            </a:avLst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5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/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D2084-2757-4787-83A8-28582B3A1968}"/>
              </a:ext>
            </a:extLst>
          </p:cNvPr>
          <p:cNvCxnSpPr/>
          <p:nvPr/>
        </p:nvCxnSpPr>
        <p:spPr>
          <a:xfrm>
            <a:off x="8438820" y="1922583"/>
            <a:ext cx="150309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4BF933-D0E6-4A95-8C6B-5C272DD2D57E}"/>
              </a:ext>
            </a:extLst>
          </p:cNvPr>
          <p:cNvCxnSpPr/>
          <p:nvPr/>
        </p:nvCxnSpPr>
        <p:spPr>
          <a:xfrm>
            <a:off x="9166993" y="1852245"/>
            <a:ext cx="0" cy="703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31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 overall | 6 in Dell Valle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 overall | 223 in Dell Valle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overall | 0.1 in Dell Valle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40751"/>
              </p:ext>
            </p:extLst>
          </p:nvPr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6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D2084-2757-4787-83A8-28582B3A1968}"/>
              </a:ext>
            </a:extLst>
          </p:cNvPr>
          <p:cNvCxnSpPr/>
          <p:nvPr/>
        </p:nvCxnSpPr>
        <p:spPr>
          <a:xfrm>
            <a:off x="8438820" y="1922583"/>
            <a:ext cx="150309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4BF933-D0E6-4A95-8C6B-5C272DD2D57E}"/>
              </a:ext>
            </a:extLst>
          </p:cNvPr>
          <p:cNvCxnSpPr/>
          <p:nvPr/>
        </p:nvCxnSpPr>
        <p:spPr>
          <a:xfrm>
            <a:off x="9166993" y="1852245"/>
            <a:ext cx="0" cy="703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3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1908" y="2720148"/>
            <a:ext cx="172178" cy="293230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20412"/>
              </p:ext>
            </p:extLst>
          </p:nvPr>
        </p:nvGraphicFramePr>
        <p:xfrm>
          <a:off x="8496427" y="2759105"/>
          <a:ext cx="699741" cy="22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041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16850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16850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D4F60AA6-B07B-4672-B328-0CBFDD17E1DA}"/>
              </a:ext>
            </a:extLst>
          </p:cNvPr>
          <p:cNvSpPr/>
          <p:nvPr/>
        </p:nvSpPr>
        <p:spPr>
          <a:xfrm rot="5400000">
            <a:off x="9131318" y="1172183"/>
            <a:ext cx="91440" cy="1463040"/>
          </a:xfrm>
          <a:prstGeom prst="leftBrace">
            <a:avLst>
              <a:gd name="adj1" fmla="val 0"/>
              <a:gd name="adj2" fmla="val 50000"/>
            </a:avLst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516086" y="2677282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2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4" y="1281661"/>
            <a:ext cx="1843653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556158" y="1373243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78" y="1728840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5" y="159995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06512" y="160676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8262685" y="1477801"/>
            <a:ext cx="510269" cy="581292"/>
            <a:chOff x="8263266" y="1484213"/>
            <a:chExt cx="510269" cy="5812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84213"/>
              <a:ext cx="510269" cy="1538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41" y="1615687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8606191" y="1478664"/>
            <a:ext cx="629803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8712969" y="1847346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1217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8350434" y="2428405"/>
            <a:ext cx="1100041" cy="2634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262967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154" y="2315281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8910954" y="2326032"/>
            <a:ext cx="41148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461CDC-E887-4692-9648-F0455BA50FD6}"/>
              </a:ext>
            </a:extLst>
          </p:cNvPr>
          <p:cNvCxnSpPr>
            <a:cxnSpLocks/>
          </p:cNvCxnSpPr>
          <p:nvPr/>
        </p:nvCxnSpPr>
        <p:spPr>
          <a:xfrm flipH="1">
            <a:off x="9510120" y="246357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615DCDD-0BA4-4360-9755-3B430DBE3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427" y="2448693"/>
            <a:ext cx="202620" cy="2061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00ED25-75CF-4F5C-B6F8-81333E869E13}"/>
              </a:ext>
            </a:extLst>
          </p:cNvPr>
          <p:cNvSpPr txBox="1"/>
          <p:nvPr/>
        </p:nvSpPr>
        <p:spPr>
          <a:xfrm>
            <a:off x="9411292" y="226296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158159-C09B-49D2-9958-2C80408B9B12}"/>
              </a:ext>
            </a:extLst>
          </p:cNvPr>
          <p:cNvSpPr txBox="1"/>
          <p:nvPr/>
        </p:nvSpPr>
        <p:spPr>
          <a:xfrm>
            <a:off x="9516482" y="2644420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3CC94A-39E5-4046-A3A7-B1E2223FF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347" y="2444505"/>
            <a:ext cx="206737" cy="210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1736CA-B9E7-490B-820D-C35F2E8F6EB0}"/>
              </a:ext>
            </a:extLst>
          </p:cNvPr>
          <p:cNvSpPr txBox="1"/>
          <p:nvPr/>
        </p:nvSpPr>
        <p:spPr>
          <a:xfrm>
            <a:off x="9783741" y="2262967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0C7AB-CFA3-4B29-8AAF-48CA7DE3BD37}"/>
              </a:ext>
            </a:extLst>
          </p:cNvPr>
          <p:cNvSpPr txBox="1"/>
          <p:nvPr/>
        </p:nvSpPr>
        <p:spPr>
          <a:xfrm>
            <a:off x="9879273" y="2648117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64442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2826864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10954" y="2891825"/>
            <a:ext cx="41148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0434" y="2985086"/>
            <a:ext cx="1074480" cy="20234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FA2BE47-2A6D-419A-B239-77046EBFDF07}"/>
              </a:ext>
            </a:extLst>
          </p:cNvPr>
          <p:cNvSpPr/>
          <p:nvPr/>
        </p:nvSpPr>
        <p:spPr>
          <a:xfrm>
            <a:off x="9971842" y="3444086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6161" y="2882100"/>
            <a:ext cx="65771" cy="77111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594042"/>
              </p:ext>
            </p:extLst>
          </p:nvPr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56395"/>
              </p:ext>
            </p:extLst>
          </p:nvPr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2994282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392FFE-DC4F-4419-A495-3E7CB29CEF39}"/>
              </a:ext>
            </a:extLst>
          </p:cNvPr>
          <p:cNvCxnSpPr>
            <a:cxnSpLocks/>
          </p:cNvCxnSpPr>
          <p:nvPr/>
        </p:nvCxnSpPr>
        <p:spPr>
          <a:xfrm flipH="1">
            <a:off x="9504743" y="295448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9C1B8A1-D9E3-4A52-A12B-A9A08F4920D7}"/>
              </a:ext>
            </a:extLst>
          </p:cNvPr>
          <p:cNvSpPr txBox="1"/>
          <p:nvPr/>
        </p:nvSpPr>
        <p:spPr>
          <a:xfrm>
            <a:off x="8352420" y="335317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ACD0FF-E393-4A16-91AE-53BD3FB741D5}"/>
              </a:ext>
            </a:extLst>
          </p:cNvPr>
          <p:cNvGrpSpPr/>
          <p:nvPr/>
        </p:nvGrpSpPr>
        <p:grpSpPr>
          <a:xfrm>
            <a:off x="8967524" y="3415717"/>
            <a:ext cx="365760" cy="64008"/>
            <a:chOff x="7600864" y="2374604"/>
            <a:chExt cx="647115" cy="1665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BCC02F-C9A6-457C-B3EC-5F3EDCFA821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DDB463-69CE-4606-99FD-BBDBFB7D5C88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E8D6F7-0FC5-4C23-A4D8-75CEB46960FB}"/>
              </a:ext>
            </a:extLst>
          </p:cNvPr>
          <p:cNvCxnSpPr>
            <a:cxnSpLocks/>
          </p:cNvCxnSpPr>
          <p:nvPr/>
        </p:nvCxnSpPr>
        <p:spPr>
          <a:xfrm flipH="1">
            <a:off x="9199105" y="358728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B1E7DB-7037-40F4-9067-0523B71AC5A2}"/>
              </a:ext>
            </a:extLst>
          </p:cNvPr>
          <p:cNvGrpSpPr/>
          <p:nvPr/>
        </p:nvGrpSpPr>
        <p:grpSpPr>
          <a:xfrm>
            <a:off x="8344650" y="3515302"/>
            <a:ext cx="1134893" cy="281415"/>
            <a:chOff x="8350753" y="3670383"/>
            <a:chExt cx="873434" cy="21658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BB5FC6-5B04-4D91-80E9-2BC1C766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6956A2A-DC31-4130-94EB-D835B1968C30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08733FDC-D35A-409D-A475-FDF12F400D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1" y="3411063"/>
            <a:ext cx="64593" cy="69719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44CC5EC-6105-4BE4-BC14-4C55156D3BFC}"/>
              </a:ext>
            </a:extLst>
          </p:cNvPr>
          <p:cNvCxnSpPr>
            <a:cxnSpLocks/>
          </p:cNvCxnSpPr>
          <p:nvPr/>
        </p:nvCxnSpPr>
        <p:spPr>
          <a:xfrm flipH="1">
            <a:off x="9505564" y="35417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C9B27BA-C137-4E5E-BDB4-30AE167AE5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8662" y="2952843"/>
            <a:ext cx="202620" cy="20612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8F18F4A-5430-427C-9A23-572127794537}"/>
              </a:ext>
            </a:extLst>
          </p:cNvPr>
          <p:cNvSpPr txBox="1"/>
          <p:nvPr/>
        </p:nvSpPr>
        <p:spPr>
          <a:xfrm>
            <a:off x="9405527" y="276711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CA403F6-B34B-45F5-B222-9D7589BBEE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4582" y="2948655"/>
            <a:ext cx="206737" cy="21031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1DE68F9-A814-4F4C-8CA9-0D9ED739BB70}"/>
              </a:ext>
            </a:extLst>
          </p:cNvPr>
          <p:cNvSpPr txBox="1"/>
          <p:nvPr/>
        </p:nvSpPr>
        <p:spPr>
          <a:xfrm>
            <a:off x="9777976" y="2767117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F09131F-FA1F-4DC0-8236-21EB54196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2379" y="3538579"/>
            <a:ext cx="202620" cy="20612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E045050-57B7-412F-9F2C-3D594840C48B}"/>
              </a:ext>
            </a:extLst>
          </p:cNvPr>
          <p:cNvSpPr txBox="1"/>
          <p:nvPr/>
        </p:nvSpPr>
        <p:spPr>
          <a:xfrm>
            <a:off x="9419244" y="335285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7ECE96-31C5-4E82-BF21-6F7241365D95}"/>
              </a:ext>
            </a:extLst>
          </p:cNvPr>
          <p:cNvSpPr txBox="1"/>
          <p:nvPr/>
        </p:nvSpPr>
        <p:spPr>
          <a:xfrm>
            <a:off x="9524434" y="373430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7748DF8-83BE-4525-8F6D-FC883A5B44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299" y="3534391"/>
            <a:ext cx="206737" cy="21031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31E9C59-73BE-4875-8194-3FDA9731326F}"/>
              </a:ext>
            </a:extLst>
          </p:cNvPr>
          <p:cNvSpPr txBox="1"/>
          <p:nvPr/>
        </p:nvSpPr>
        <p:spPr>
          <a:xfrm>
            <a:off x="9791693" y="3352853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9BF6B30-186A-45A3-B34A-EF85A69CAF77}"/>
              </a:ext>
            </a:extLst>
          </p:cNvPr>
          <p:cNvSpPr txBox="1"/>
          <p:nvPr/>
        </p:nvSpPr>
        <p:spPr>
          <a:xfrm>
            <a:off x="9887225" y="3738003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C33FD-B885-4E23-90D0-638F869EA0C0}"/>
              </a:ext>
            </a:extLst>
          </p:cNvPr>
          <p:cNvSpPr txBox="1"/>
          <p:nvPr/>
        </p:nvSpPr>
        <p:spPr>
          <a:xfrm>
            <a:off x="9509412" y="3154600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075DB-EF62-4780-B8BA-2A60C86E8AAD}"/>
              </a:ext>
            </a:extLst>
          </p:cNvPr>
          <p:cNvSpPr txBox="1"/>
          <p:nvPr/>
        </p:nvSpPr>
        <p:spPr>
          <a:xfrm>
            <a:off x="9872203" y="3158297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266745-8302-406B-9BC4-A9E87222E15F}"/>
              </a:ext>
            </a:extLst>
          </p:cNvPr>
          <p:cNvSpPr/>
          <p:nvPr/>
        </p:nvSpPr>
        <p:spPr>
          <a:xfrm>
            <a:off x="8351452" y="3154600"/>
            <a:ext cx="1078180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430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labels until next badge!</a:t>
            </a:r>
            <a:endParaRPr lang="en-US" sz="5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012112C-B11A-446D-BCE4-44F2E4D6FCFC}"/>
              </a:ext>
            </a:extLst>
          </p:cNvPr>
          <p:cNvSpPr/>
          <p:nvPr/>
        </p:nvSpPr>
        <p:spPr>
          <a:xfrm>
            <a:off x="8363362" y="3735808"/>
            <a:ext cx="1042914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miles until next badge!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3616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7C1D24-3807-4807-AD0B-F86E5F2D9D19}"/>
              </a:ext>
            </a:extLst>
          </p:cNvPr>
          <p:cNvGrpSpPr/>
          <p:nvPr/>
        </p:nvGrpSpPr>
        <p:grpSpPr>
          <a:xfrm>
            <a:off x="8352420" y="2354171"/>
            <a:ext cx="1843653" cy="184666"/>
            <a:chOff x="8352420" y="2369162"/>
            <a:chExt cx="1843653" cy="18466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9F9AEF-62F0-4152-996B-58514D8989B5}"/>
                </a:ext>
              </a:extLst>
            </p:cNvPr>
            <p:cNvSpPr txBox="1"/>
            <p:nvPr/>
          </p:nvSpPr>
          <p:spPr>
            <a:xfrm>
              <a:off x="8352420" y="2369162"/>
              <a:ext cx="1843653" cy="18466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Labels: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DACFA2-3802-4A62-BCB3-B26B08136779}"/>
                </a:ext>
              </a:extLst>
            </p:cNvPr>
            <p:cNvGrpSpPr/>
            <p:nvPr/>
          </p:nvGrpSpPr>
          <p:grpSpPr>
            <a:xfrm>
              <a:off x="8904852" y="2429491"/>
              <a:ext cx="411480" cy="64008"/>
              <a:chOff x="7600864" y="2374604"/>
              <a:chExt cx="647115" cy="16657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A7929D-3F8C-416D-965B-8BC8D597AA09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9CA88F2-A163-40E2-B32C-E8722C1E09A3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97562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3%</a:t>
                </a:r>
              </a:p>
            </p:txBody>
          </p: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509342A-C7EE-45D0-89B7-43BBDC37D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0059" y="2422940"/>
              <a:ext cx="65771" cy="77111"/>
            </a:xfrm>
            <a:prstGeom prst="rect">
              <a:avLst/>
            </a:prstGeom>
          </p:spPr>
        </p:pic>
      </p:grp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/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3774" y="2536580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32466C-9E2E-48E9-87F6-495D6D1E6550}"/>
              </a:ext>
            </a:extLst>
          </p:cNvPr>
          <p:cNvGrpSpPr/>
          <p:nvPr/>
        </p:nvGrpSpPr>
        <p:grpSpPr>
          <a:xfrm>
            <a:off x="8352420" y="2445375"/>
            <a:ext cx="1843653" cy="184666"/>
            <a:chOff x="8346318" y="2895469"/>
            <a:chExt cx="1843653" cy="18466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9C1B8A1-D9E3-4A52-A12B-A9A08F4920D7}"/>
                </a:ext>
              </a:extLst>
            </p:cNvPr>
            <p:cNvSpPr txBox="1"/>
            <p:nvPr/>
          </p:nvSpPr>
          <p:spPr>
            <a:xfrm>
              <a:off x="8346318" y="2895469"/>
              <a:ext cx="1843653" cy="18466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Distance: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ACD0FF-E393-4A16-91AE-53BD3FB741D5}"/>
                </a:ext>
              </a:extLst>
            </p:cNvPr>
            <p:cNvGrpSpPr/>
            <p:nvPr/>
          </p:nvGrpSpPr>
          <p:grpSpPr>
            <a:xfrm>
              <a:off x="8961422" y="2958015"/>
              <a:ext cx="365760" cy="64008"/>
              <a:chOff x="7600864" y="2374604"/>
              <a:chExt cx="647115" cy="16657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7BCC02F-C9A6-457C-B3EC-5F3EDCFA8219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5DDB463-69CE-4606-99FD-BBDBFB7D5C88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514103" cy="166577"/>
              </a:xfrm>
              <a:prstGeom prst="rect">
                <a:avLst/>
              </a:prstGeom>
              <a:solidFill>
                <a:srgbClr val="EA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73%</a:t>
                </a:r>
              </a:p>
            </p:txBody>
          </p:sp>
        </p:grpSp>
        <p:pic>
          <p:nvPicPr>
            <p:cNvPr id="99" name="Picture 98" descr="Icon&#10;&#10;Description automatically generated">
              <a:extLst>
                <a:ext uri="{FF2B5EF4-FFF2-40B4-BE49-F238E27FC236}">
                  <a16:creationId xmlns:a16="http://schemas.microsoft.com/office/drawing/2014/main" id="{08733FDC-D35A-409D-A475-FDF12F40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109" y="2953361"/>
              <a:ext cx="64593" cy="6971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9DA8B7-4B32-4B1F-AB97-6DD5C8E59FBC}"/>
              </a:ext>
            </a:extLst>
          </p:cNvPr>
          <p:cNvGrpSpPr/>
          <p:nvPr/>
        </p:nvGrpSpPr>
        <p:grpSpPr>
          <a:xfrm>
            <a:off x="8352420" y="2262967"/>
            <a:ext cx="1071916" cy="184666"/>
            <a:chOff x="8352420" y="2262967"/>
            <a:chExt cx="1071916" cy="1846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BFC376-BDE9-4ADF-A4F3-CB280CBF7E03}"/>
                </a:ext>
              </a:extLst>
            </p:cNvPr>
            <p:cNvSpPr txBox="1"/>
            <p:nvPr/>
          </p:nvSpPr>
          <p:spPr>
            <a:xfrm>
              <a:off x="8352420" y="2262967"/>
              <a:ext cx="578785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Missions: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  <a:endPara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050104F6-A915-483C-9213-52A04DE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46154" y="2315281"/>
              <a:ext cx="78182" cy="8339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8169D42-9B7A-4009-BD43-F9BE430189FD}"/>
                </a:ext>
              </a:extLst>
            </p:cNvPr>
            <p:cNvGrpSpPr/>
            <p:nvPr/>
          </p:nvGrpSpPr>
          <p:grpSpPr>
            <a:xfrm>
              <a:off x="8910954" y="2326032"/>
              <a:ext cx="411480" cy="64008"/>
              <a:chOff x="7600864" y="2374604"/>
              <a:chExt cx="647115" cy="1665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EB6CB23-A487-442E-B45A-9CC463926C96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9E171E-FD12-47F4-B16A-3E1829A7D336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FAD6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20%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226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326578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2935" y="2817066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10947735" y="2827817"/>
            <a:ext cx="41148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64442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2826864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10954" y="2891825"/>
            <a:ext cx="41148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434" y="2985086"/>
            <a:ext cx="1074480" cy="2023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6161" y="2882100"/>
            <a:ext cx="65771" cy="77111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43419"/>
              </p:ext>
            </p:extLst>
          </p:nvPr>
        </p:nvGraphicFramePr>
        <p:xfrm>
          <a:off x="9599490" y="2755631"/>
          <a:ext cx="1312744" cy="441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9103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438814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74827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latin typeface="Raleway" panose="020B0503030101060003" pitchFamily="34" charset="0"/>
                        </a:rPr>
                        <a:t>Del Valle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Raleway" panose="020B0503030101060003" pitchFamily="34" charset="0"/>
                        </a:rPr>
                        <a:t>4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>
                          <a:latin typeface="Raleway" panose="020B0503030101060003" pitchFamily="34" charset="0"/>
                        </a:rPr>
                        <a:t>Labels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330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>
                          <a:latin typeface="Raleway" panose="020B0503030101060003" pitchFamily="34" charset="0"/>
                        </a:rPr>
                        <a:t>Distance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0.1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0.8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168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2994282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C1B8A1-D9E3-4A52-A12B-A9A08F4920D7}"/>
              </a:ext>
            </a:extLst>
          </p:cNvPr>
          <p:cNvSpPr txBox="1"/>
          <p:nvPr/>
        </p:nvSpPr>
        <p:spPr>
          <a:xfrm>
            <a:off x="8352420" y="335317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ACD0FF-E393-4A16-91AE-53BD3FB741D5}"/>
              </a:ext>
            </a:extLst>
          </p:cNvPr>
          <p:cNvGrpSpPr/>
          <p:nvPr/>
        </p:nvGrpSpPr>
        <p:grpSpPr>
          <a:xfrm>
            <a:off x="8967524" y="3415717"/>
            <a:ext cx="365760" cy="64008"/>
            <a:chOff x="7600864" y="2374604"/>
            <a:chExt cx="647115" cy="1665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BCC02F-C9A6-457C-B3EC-5F3EDCFA821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DDB463-69CE-4606-99FD-BBDBFB7D5C88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E8D6F7-0FC5-4C23-A4D8-75CEB46960FB}"/>
              </a:ext>
            </a:extLst>
          </p:cNvPr>
          <p:cNvCxnSpPr>
            <a:cxnSpLocks/>
          </p:cNvCxnSpPr>
          <p:nvPr/>
        </p:nvCxnSpPr>
        <p:spPr>
          <a:xfrm flipH="1">
            <a:off x="9199105" y="358728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B1E7DB-7037-40F4-9067-0523B71AC5A2}"/>
              </a:ext>
            </a:extLst>
          </p:cNvPr>
          <p:cNvGrpSpPr/>
          <p:nvPr/>
        </p:nvGrpSpPr>
        <p:grpSpPr>
          <a:xfrm>
            <a:off x="8344650" y="3515302"/>
            <a:ext cx="1134893" cy="281415"/>
            <a:chOff x="8350753" y="3670383"/>
            <a:chExt cx="873434" cy="21658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BB5FC6-5B04-4D91-80E9-2BC1C766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6956A2A-DC31-4130-94EB-D835B1968C30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08733FDC-D35A-409D-A475-FDF12F400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1" y="3411063"/>
            <a:ext cx="64593" cy="697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266745-8302-406B-9BC4-A9E87222E15F}"/>
              </a:ext>
            </a:extLst>
          </p:cNvPr>
          <p:cNvSpPr/>
          <p:nvPr/>
        </p:nvSpPr>
        <p:spPr>
          <a:xfrm>
            <a:off x="8351452" y="315460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012112C-B11A-446D-BCE4-44F2E4D6FCFC}"/>
              </a:ext>
            </a:extLst>
          </p:cNvPr>
          <p:cNvSpPr/>
          <p:nvPr/>
        </p:nvSpPr>
        <p:spPr>
          <a:xfrm>
            <a:off x="8355410" y="3735808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47E7B-11E8-45BD-BA43-0FB45EC1C15C}"/>
              </a:ext>
            </a:extLst>
          </p:cNvPr>
          <p:cNvSpPr txBox="1"/>
          <p:nvPr/>
        </p:nvSpPr>
        <p:spPr>
          <a:xfrm>
            <a:off x="10756384" y="2460719"/>
            <a:ext cx="89702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 Dell Valle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390" t="71829" r="53726" b="17726"/>
          <a:stretch/>
        </p:blipFill>
        <p:spPr>
          <a:xfrm>
            <a:off x="10946569" y="2919197"/>
            <a:ext cx="706843" cy="1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8350434" y="2648897"/>
            <a:ext cx="1100041" cy="2634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483459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31817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778180-2FEF-4E96-B745-C2BF45BF95DA}"/>
              </a:ext>
            </a:extLst>
          </p:cNvPr>
          <p:cNvGrpSpPr/>
          <p:nvPr/>
        </p:nvGrpSpPr>
        <p:grpSpPr>
          <a:xfrm>
            <a:off x="8755872" y="1554181"/>
            <a:ext cx="1339005" cy="226703"/>
            <a:chOff x="5311068" y="6224977"/>
            <a:chExt cx="2184026" cy="36977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B4618A4-DCB5-42F5-B9A7-656C486D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11F21F6-CECC-422B-9A69-BA77203E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AC65C68-E7ED-4BF1-BE29-1DEB8B2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6" name="Picture 45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72BDCD1E-1DF4-41B9-9247-2DED8F76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4B3134-A025-43E4-8F90-2EE2E773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F97347B-F526-4879-AB45-587659BC1ACF}"/>
              </a:ext>
            </a:extLst>
          </p:cNvPr>
          <p:cNvSpPr txBox="1"/>
          <p:nvPr/>
        </p:nvSpPr>
        <p:spPr>
          <a:xfrm>
            <a:off x="8771688" y="1724831"/>
            <a:ext cx="135420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2451A0-736A-4CC4-A514-8B67C0B27F98}"/>
              </a:ext>
            </a:extLst>
          </p:cNvPr>
          <p:cNvSpPr txBox="1"/>
          <p:nvPr/>
        </p:nvSpPr>
        <p:spPr>
          <a:xfrm>
            <a:off x="8991549" y="1724830"/>
            <a:ext cx="272345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9F6ED0-A434-4B58-82A7-C536F41329A6}"/>
              </a:ext>
            </a:extLst>
          </p:cNvPr>
          <p:cNvSpPr txBox="1"/>
          <p:nvPr/>
        </p:nvSpPr>
        <p:spPr>
          <a:xfrm>
            <a:off x="9601957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F0FF8C-B38C-4C4F-AC42-F21C6241C391}"/>
              </a:ext>
            </a:extLst>
          </p:cNvPr>
          <p:cNvSpPr txBox="1"/>
          <p:nvPr/>
        </p:nvSpPr>
        <p:spPr>
          <a:xfrm>
            <a:off x="9291660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068D04-C860-4A92-8CFA-0EDF5B126185}"/>
              </a:ext>
            </a:extLst>
          </p:cNvPr>
          <p:cNvSpPr txBox="1"/>
          <p:nvPr/>
        </p:nvSpPr>
        <p:spPr>
          <a:xfrm>
            <a:off x="9878674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557C3E-0B0A-48F0-9471-2D5D67216C6D}"/>
              </a:ext>
            </a:extLst>
          </p:cNvPr>
          <p:cNvSpPr txBox="1"/>
          <p:nvPr/>
        </p:nvSpPr>
        <p:spPr>
          <a:xfrm>
            <a:off x="8647268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750206-6BE3-4EA8-BEA6-EC0D59E04A72}"/>
              </a:ext>
            </a:extLst>
          </p:cNvPr>
          <p:cNvSpPr txBox="1"/>
          <p:nvPr/>
        </p:nvSpPr>
        <p:spPr>
          <a:xfrm>
            <a:off x="8925804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C9902-F2BD-40CB-8750-3171CF339609}"/>
              </a:ext>
            </a:extLst>
          </p:cNvPr>
          <p:cNvSpPr txBox="1"/>
          <p:nvPr/>
        </p:nvSpPr>
        <p:spPr>
          <a:xfrm>
            <a:off x="9224216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1DC81-8CF5-4E78-825E-85E44EB31FA7}"/>
              </a:ext>
            </a:extLst>
          </p:cNvPr>
          <p:cNvSpPr txBox="1"/>
          <p:nvPr/>
        </p:nvSpPr>
        <p:spPr>
          <a:xfrm>
            <a:off x="9526218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67DFA3-2C0A-49D7-9DD2-21EFB17BD9BA}"/>
              </a:ext>
            </a:extLst>
          </p:cNvPr>
          <p:cNvSpPr txBox="1"/>
          <p:nvPr/>
        </p:nvSpPr>
        <p:spPr>
          <a:xfrm>
            <a:off x="9821789" y="1444645"/>
            <a:ext cx="351252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0518" y="2535773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8973626" y="2546524"/>
            <a:ext cx="36576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461CDC-E887-4692-9648-F0455BA50FD6}"/>
              </a:ext>
            </a:extLst>
          </p:cNvPr>
          <p:cNvCxnSpPr>
            <a:cxnSpLocks/>
          </p:cNvCxnSpPr>
          <p:nvPr/>
        </p:nvCxnSpPr>
        <p:spPr>
          <a:xfrm flipH="1">
            <a:off x="9510120" y="268406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615DCDD-0BA4-4360-9755-3B430DBE3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427" y="2669185"/>
            <a:ext cx="202620" cy="2061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00ED25-75CF-4F5C-B6F8-81333E869E13}"/>
              </a:ext>
            </a:extLst>
          </p:cNvPr>
          <p:cNvSpPr txBox="1"/>
          <p:nvPr/>
        </p:nvSpPr>
        <p:spPr>
          <a:xfrm>
            <a:off x="9411292" y="2483459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158159-C09B-49D2-9958-2C80408B9B12}"/>
              </a:ext>
            </a:extLst>
          </p:cNvPr>
          <p:cNvSpPr txBox="1"/>
          <p:nvPr/>
        </p:nvSpPr>
        <p:spPr>
          <a:xfrm>
            <a:off x="9516482" y="2864912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3CC94A-39E5-4046-A3A7-B1E2223FF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347" y="2664997"/>
            <a:ext cx="206737" cy="210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1736CA-B9E7-490B-820D-C35F2E8F6EB0}"/>
              </a:ext>
            </a:extLst>
          </p:cNvPr>
          <p:cNvSpPr txBox="1"/>
          <p:nvPr/>
        </p:nvSpPr>
        <p:spPr>
          <a:xfrm>
            <a:off x="9783741" y="2483459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0C7AB-CFA3-4B29-8AAF-48CA7DE3BD37}"/>
              </a:ext>
            </a:extLst>
          </p:cNvPr>
          <p:cNvSpPr txBox="1"/>
          <p:nvPr/>
        </p:nvSpPr>
        <p:spPr>
          <a:xfrm>
            <a:off x="9879273" y="2868609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864912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3047356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73626" y="3112317"/>
            <a:ext cx="36576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145601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685527-AF50-47A7-A64B-DA311D277B20}"/>
              </a:ext>
            </a:extLst>
          </p:cNvPr>
          <p:cNvCxnSpPr>
            <a:cxnSpLocks/>
          </p:cNvCxnSpPr>
          <p:nvPr/>
        </p:nvCxnSpPr>
        <p:spPr>
          <a:xfrm flipH="1">
            <a:off x="9510845" y="323281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66FA16A-821C-4458-B779-0228E42EE452}"/>
              </a:ext>
            </a:extLst>
          </p:cNvPr>
          <p:cNvSpPr txBox="1"/>
          <p:nvPr/>
        </p:nvSpPr>
        <p:spPr>
          <a:xfrm>
            <a:off x="8358522" y="350825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00EEC7-515A-4E60-8009-533077792C6B}"/>
              </a:ext>
            </a:extLst>
          </p:cNvPr>
          <p:cNvGrpSpPr/>
          <p:nvPr/>
        </p:nvGrpSpPr>
        <p:grpSpPr>
          <a:xfrm>
            <a:off x="8973626" y="3570797"/>
            <a:ext cx="365760" cy="64008"/>
            <a:chOff x="7600864" y="2374604"/>
            <a:chExt cx="647115" cy="1665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4BB4EB-1DA7-4219-8289-87D5DD9475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950433-C0D5-4D65-8FFC-2D766A839F69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6124225-C203-414D-8C9A-23748A3DD7B8}"/>
              </a:ext>
            </a:extLst>
          </p:cNvPr>
          <p:cNvCxnSpPr>
            <a:cxnSpLocks/>
          </p:cNvCxnSpPr>
          <p:nvPr/>
        </p:nvCxnSpPr>
        <p:spPr>
          <a:xfrm flipH="1">
            <a:off x="9205207" y="374236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575103DD-F32D-4968-851B-D2EB372C93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11620450" y="4750542"/>
            <a:ext cx="193702" cy="13544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0434" y="3205578"/>
            <a:ext cx="1074480" cy="20234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FA2BE47-2A6D-419A-B239-77046EBFDF07}"/>
              </a:ext>
            </a:extLst>
          </p:cNvPr>
          <p:cNvSpPr/>
          <p:nvPr/>
        </p:nvSpPr>
        <p:spPr>
          <a:xfrm>
            <a:off x="9971842" y="3352645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6724" y="3102592"/>
            <a:ext cx="65771" cy="771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5C26C-A659-4A99-B8B5-8CF73C472852}"/>
              </a:ext>
            </a:extLst>
          </p:cNvPr>
          <p:cNvGrpSpPr/>
          <p:nvPr/>
        </p:nvGrpSpPr>
        <p:grpSpPr>
          <a:xfrm>
            <a:off x="8350752" y="3670382"/>
            <a:ext cx="1134893" cy="281415"/>
            <a:chOff x="8350753" y="3670383"/>
            <a:chExt cx="873434" cy="21658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767DFF-E241-47C1-984B-87C0A488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6CB665C-FF32-4E6B-8921-1878CAA44B76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24A2A764-5F0E-4F70-9B62-B8D92B1F8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13" y="3566143"/>
            <a:ext cx="64593" cy="69719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/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3214774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48E6D-D85C-449E-8DAE-07CFA7EDE491}"/>
              </a:ext>
            </a:extLst>
          </p:cNvPr>
          <p:cNvSpPr txBox="1"/>
          <p:nvPr/>
        </p:nvSpPr>
        <p:spPr>
          <a:xfrm>
            <a:off x="8052974" y="1743050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Valle: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FDD34-0701-4E9E-869D-94421B57210B}"/>
              </a:ext>
            </a:extLst>
          </p:cNvPr>
          <p:cNvSpPr txBox="1"/>
          <p:nvPr/>
        </p:nvSpPr>
        <p:spPr>
          <a:xfrm>
            <a:off x="8772287" y="1825044"/>
            <a:ext cx="135420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28986-F7D4-4374-B9EE-2E41EA35E306}"/>
              </a:ext>
            </a:extLst>
          </p:cNvPr>
          <p:cNvSpPr txBox="1"/>
          <p:nvPr/>
        </p:nvSpPr>
        <p:spPr>
          <a:xfrm>
            <a:off x="8992148" y="1825043"/>
            <a:ext cx="272345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0.1 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93D9E-537A-4131-B566-10D780EF8B36}"/>
              </a:ext>
            </a:extLst>
          </p:cNvPr>
          <p:cNvSpPr txBox="1"/>
          <p:nvPr/>
        </p:nvSpPr>
        <p:spPr>
          <a:xfrm>
            <a:off x="9602556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7B09D-F2EC-4788-83F0-6C4E6903E30D}"/>
              </a:ext>
            </a:extLst>
          </p:cNvPr>
          <p:cNvSpPr txBox="1"/>
          <p:nvPr/>
        </p:nvSpPr>
        <p:spPr>
          <a:xfrm>
            <a:off x="9292259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931BA-86B7-4B60-A5F6-3C23F80F7CC7}"/>
              </a:ext>
            </a:extLst>
          </p:cNvPr>
          <p:cNvSpPr txBox="1"/>
          <p:nvPr/>
        </p:nvSpPr>
        <p:spPr>
          <a:xfrm>
            <a:off x="9879273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N/A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14A14-F9F5-4829-8D6C-46FFDFCBB605}"/>
              </a:ext>
            </a:extLst>
          </p:cNvPr>
          <p:cNvSpPr txBox="1"/>
          <p:nvPr/>
        </p:nvSpPr>
        <p:spPr>
          <a:xfrm>
            <a:off x="10416209" y="674811"/>
            <a:ext cx="12483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Maybe we save the neighborhood dependent stats for the modal mission screens?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EBBA5EC-EDC4-4816-AF75-247280DA17FC}"/>
              </a:ext>
            </a:extLst>
          </p:cNvPr>
          <p:cNvCxnSpPr>
            <a:cxnSpLocks/>
          </p:cNvCxnSpPr>
          <p:nvPr/>
        </p:nvCxnSpPr>
        <p:spPr>
          <a:xfrm flipH="1">
            <a:off x="9511666" y="369687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CC1ECA7-F492-45AD-8800-F268356D53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764" y="3231172"/>
            <a:ext cx="202620" cy="206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38F811-FCFF-4FC9-B6C4-EDDF61238060}"/>
              </a:ext>
            </a:extLst>
          </p:cNvPr>
          <p:cNvSpPr txBox="1"/>
          <p:nvPr/>
        </p:nvSpPr>
        <p:spPr>
          <a:xfrm>
            <a:off x="9411629" y="3045446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E40D04-0673-4234-BA5A-34CB7A652BAF}"/>
              </a:ext>
            </a:extLst>
          </p:cNvPr>
          <p:cNvSpPr txBox="1"/>
          <p:nvPr/>
        </p:nvSpPr>
        <p:spPr>
          <a:xfrm>
            <a:off x="9516819" y="3426899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24729F-7BB7-490F-8876-016512D92F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684" y="3226984"/>
            <a:ext cx="206737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3B9DE5-229F-4EBF-A5C3-DE3C0ABBBEB7}"/>
              </a:ext>
            </a:extLst>
          </p:cNvPr>
          <p:cNvSpPr txBox="1"/>
          <p:nvPr/>
        </p:nvSpPr>
        <p:spPr>
          <a:xfrm>
            <a:off x="9784078" y="3045446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10692-AB14-47AF-ABE7-8093EBC2504F}"/>
              </a:ext>
            </a:extLst>
          </p:cNvPr>
          <p:cNvSpPr txBox="1"/>
          <p:nvPr/>
        </p:nvSpPr>
        <p:spPr>
          <a:xfrm>
            <a:off x="9879610" y="343059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1820444-D179-400E-AB0E-6EC55323C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481" y="3693659"/>
            <a:ext cx="202620" cy="2061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B46C6D-3036-4AE9-B291-26AAE94EAB71}"/>
              </a:ext>
            </a:extLst>
          </p:cNvPr>
          <p:cNvSpPr txBox="1"/>
          <p:nvPr/>
        </p:nvSpPr>
        <p:spPr>
          <a:xfrm>
            <a:off x="9425346" y="350793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645004-EB66-44E5-9662-FBB92844D0C7}"/>
              </a:ext>
            </a:extLst>
          </p:cNvPr>
          <p:cNvSpPr txBox="1"/>
          <p:nvPr/>
        </p:nvSpPr>
        <p:spPr>
          <a:xfrm>
            <a:off x="9530536" y="388938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0A02091-9830-4F54-AE0E-10E4F263A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4401" y="3689471"/>
            <a:ext cx="206737" cy="21031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71B433D-73D6-4277-9E42-FF875827A188}"/>
              </a:ext>
            </a:extLst>
          </p:cNvPr>
          <p:cNvSpPr txBox="1"/>
          <p:nvPr/>
        </p:nvSpPr>
        <p:spPr>
          <a:xfrm>
            <a:off x="9797795" y="3507933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592246-A51C-4C0C-9E02-4058E5B1986B}"/>
              </a:ext>
            </a:extLst>
          </p:cNvPr>
          <p:cNvSpPr txBox="1"/>
          <p:nvPr/>
        </p:nvSpPr>
        <p:spPr>
          <a:xfrm>
            <a:off x="9893327" y="3893083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33779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E271DCC-938B-4900-B43D-903CA1F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21" y="520358"/>
            <a:ext cx="1391614" cy="2369998"/>
          </a:xfrm>
          <a:prstGeom prst="rect">
            <a:avLst/>
          </a:prstGeom>
        </p:spPr>
      </p:pic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09715F8-39D4-4B23-A37D-0C7F613B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99" y="488827"/>
            <a:ext cx="1391614" cy="23699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1DB857-904F-452E-84CF-725855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855"/>
          <a:stretch/>
        </p:blipFill>
        <p:spPr>
          <a:xfrm>
            <a:off x="7149005" y="208370"/>
            <a:ext cx="1391614" cy="134194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DEC05AC-335C-42A3-A60D-3AEAB8629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27076" y="4287197"/>
            <a:ext cx="2157361" cy="2585114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EC56E29-DCBA-466D-A999-DF63BAEE32A2}"/>
              </a:ext>
            </a:extLst>
          </p:cNvPr>
          <p:cNvSpPr/>
          <p:nvPr/>
        </p:nvSpPr>
        <p:spPr>
          <a:xfrm>
            <a:off x="9094956" y="-365393"/>
            <a:ext cx="1157255" cy="7753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53A6282-1CAD-4590-958A-713E1FC2C2AE}"/>
              </a:ext>
            </a:extLst>
          </p:cNvPr>
          <p:cNvSpPr/>
          <p:nvPr/>
        </p:nvSpPr>
        <p:spPr>
          <a:xfrm>
            <a:off x="1915509" y="313730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EEA9D690-FF5D-4F09-B43B-09331F04F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7294">
            <a:off x="2035063" y="3345548"/>
            <a:ext cx="345528" cy="34552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FC44EC7-D82B-49EB-9A33-0C52AC39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575430" y="4237335"/>
            <a:ext cx="1607867" cy="1926669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F748C87B-0F97-40E5-93EF-E695BD1063B4}"/>
              </a:ext>
            </a:extLst>
          </p:cNvPr>
          <p:cNvSpPr/>
          <p:nvPr/>
        </p:nvSpPr>
        <p:spPr>
          <a:xfrm>
            <a:off x="4780651" y="305708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FDD191-22A5-490D-87AB-9CFFD4731ECE}"/>
              </a:ext>
            </a:extLst>
          </p:cNvPr>
          <p:cNvGrpSpPr/>
          <p:nvPr/>
        </p:nvGrpSpPr>
        <p:grpSpPr>
          <a:xfrm>
            <a:off x="4830796" y="3136458"/>
            <a:ext cx="1026957" cy="571024"/>
            <a:chOff x="7575727" y="3151878"/>
            <a:chExt cx="1644499" cy="914400"/>
          </a:xfrm>
        </p:grpSpPr>
        <p:pic>
          <p:nvPicPr>
            <p:cNvPr id="23" name="Graphic 22" descr="Checkbox Checked">
              <a:extLst>
                <a:ext uri="{FF2B5EF4-FFF2-40B4-BE49-F238E27FC236}">
                  <a16:creationId xmlns:a16="http://schemas.microsoft.com/office/drawing/2014/main" id="{C6916358-83B7-4452-BFB0-4731F81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heckbox Crossed">
              <a:extLst>
                <a:ext uri="{FF2B5EF4-FFF2-40B4-BE49-F238E27FC236}">
                  <a16:creationId xmlns:a16="http://schemas.microsoft.com/office/drawing/2014/main" id="{A19CB545-DF5E-4BA0-814F-3CF55344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600CCC1-D71F-4ED0-B8B6-66DD0F24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7884066" y="3244958"/>
            <a:ext cx="940556" cy="1127046"/>
          </a:xfrm>
          <a:prstGeom prst="rect">
            <a:avLst/>
          </a:prstGeom>
        </p:spPr>
      </p:pic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0B727A3-AC3F-43E4-94E6-2DEE4C6528FA}"/>
              </a:ext>
            </a:extLst>
          </p:cNvPr>
          <p:cNvSpPr/>
          <p:nvPr/>
        </p:nvSpPr>
        <p:spPr>
          <a:xfrm>
            <a:off x="7890393" y="2267399"/>
            <a:ext cx="1135117" cy="762011"/>
          </a:xfrm>
          <a:prstGeom prst="cloudCallout">
            <a:avLst>
              <a:gd name="adj1" fmla="val -786"/>
              <a:gd name="adj2" fmla="val 22430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42FD2E-ACE4-4221-BA2C-57BC0CBFDCF8}"/>
              </a:ext>
            </a:extLst>
          </p:cNvPr>
          <p:cNvGrpSpPr/>
          <p:nvPr/>
        </p:nvGrpSpPr>
        <p:grpSpPr>
          <a:xfrm>
            <a:off x="7940538" y="2346770"/>
            <a:ext cx="1026957" cy="571024"/>
            <a:chOff x="7575727" y="3151878"/>
            <a:chExt cx="1644499" cy="914400"/>
          </a:xfrm>
        </p:grpSpPr>
        <p:pic>
          <p:nvPicPr>
            <p:cNvPr id="36" name="Graphic 35" descr="Checkbox Checked">
              <a:extLst>
                <a:ext uri="{FF2B5EF4-FFF2-40B4-BE49-F238E27FC236}">
                  <a16:creationId xmlns:a16="http://schemas.microsoft.com/office/drawing/2014/main" id="{F69A8517-3D25-48F0-BC22-421724C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Checkbox Crossed">
              <a:extLst>
                <a:ext uri="{FF2B5EF4-FFF2-40B4-BE49-F238E27FC236}">
                  <a16:creationId xmlns:a16="http://schemas.microsoft.com/office/drawing/2014/main" id="{1C50D28C-56A6-470E-9109-D97C6B6B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1C20ABD-49EA-49FF-A13A-3639A8738A3C}"/>
              </a:ext>
            </a:extLst>
          </p:cNvPr>
          <p:cNvSpPr/>
          <p:nvPr/>
        </p:nvSpPr>
        <p:spPr>
          <a:xfrm>
            <a:off x="8004685" y="2994025"/>
            <a:ext cx="126124" cy="126124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BB3AC0-E5DF-4AE6-9181-9FC5F12B4486}"/>
              </a:ext>
            </a:extLst>
          </p:cNvPr>
          <p:cNvSpPr/>
          <p:nvPr/>
        </p:nvSpPr>
        <p:spPr>
          <a:xfrm>
            <a:off x="8130809" y="3112308"/>
            <a:ext cx="87842" cy="87842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5E4C20-8C45-4FCE-BC30-500F54C35EEA}"/>
              </a:ext>
            </a:extLst>
          </p:cNvPr>
          <p:cNvSpPr/>
          <p:nvPr/>
        </p:nvSpPr>
        <p:spPr>
          <a:xfrm>
            <a:off x="8261183" y="3164014"/>
            <a:ext cx="52663" cy="52663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8316</TotalTime>
  <Words>3236</Words>
  <Application>Microsoft Office PowerPoint</Application>
  <PresentationFormat>Widescreen</PresentationFormat>
  <Paragraphs>1654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58</cp:revision>
  <dcterms:created xsi:type="dcterms:W3CDTF">2020-09-24T15:42:57Z</dcterms:created>
  <dcterms:modified xsi:type="dcterms:W3CDTF">2020-10-09T21:23:33Z</dcterms:modified>
</cp:coreProperties>
</file>